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8" r:id="rId16"/>
    <p:sldId id="28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1EA76-C6FF-4690-A1D7-1F7AC2DA0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C7958-DCE3-475C-8BFC-A33EBDD0D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18E46E-1CF4-4300-87D4-66EDF5426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C682A-EB1E-449E-A380-FFFBCA1B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392D8-D48F-4B66-9B5B-E98F7959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1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5B5D8-B964-4FAE-861C-9C6E8800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E314E7-FCB7-4C5D-A849-B3E100081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EEAA5-E854-4E8D-ACA2-2C604290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1FABB-EC6C-4D8E-9395-DE523E9C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BB9FF-DFC0-4E1D-8B22-D45FBDEC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38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02A229-A9A1-4B0E-A23D-6C6E869C7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6372A7-E80F-4336-88F8-6D6258806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D99B0-09A4-44D2-9633-0A8BF58E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A1751-E0A4-403E-B53A-D2FA1606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420D3E-03F0-4C2B-9937-72B710E1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2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7EB60-C4C0-40F9-A77A-7E86E9D9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0E746A-27FD-428C-83F6-7014ACB65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9A9F3-D3FC-4A5C-A14D-8DF4798C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2249A1-F0F0-4F3B-B277-4EAF0E199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10C6-3566-4471-B6AC-F424FA3F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4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9D634-7951-407F-BF40-13F4DDCE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63EF98-E122-4CC4-A3B4-3A72596B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F29DF-DE6D-44A9-B17B-6BFD9C41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00CDB-5610-47C2-8A0E-138B87FB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3477A-19E6-4175-9F25-BB40CBCD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6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FE2CE-41DA-42D8-B5D2-0B2FD23B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74713-8A1A-4F45-B108-73E5F0B73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83E252-4E6E-4ECE-AAAE-71F5C94D5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C22A5C-F52A-4AF5-8585-9C47CEEB8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47F137-96B4-4DAD-AE27-F5A47B4C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A0DB9-08B2-421B-B17B-86CA4E38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4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170D2-012F-4554-9099-3AFE90BC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F166F-7462-400F-9ADA-921F39D9F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8FC67-794F-4299-B689-FB14E94B2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C32789-CF6A-4F03-BE5C-7CF2EC307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C846FF-C59C-4458-88E9-DC81BEE96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A2E7D9-B905-42FC-9A25-BB332CCE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61C811-84CD-4560-8562-0D7167A0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7B101E-67A2-46A3-B3C1-4596C322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42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E0C97-18EA-4B96-B2DF-7923FC3F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9ED49C-8B2B-4CA9-8B05-5BE8158A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FB9911-04B2-4C18-B493-2C3DEF26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FF5F7-F8BE-4B71-B0CF-C86AAAC1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3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552F23-EEAE-4CDB-86BA-8F7B0ADD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BAEFA2-6F4B-4C43-9524-DC9D3583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C8F361-5272-4D88-9D76-F74496ED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34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A7944-6F2E-4234-9290-528E7D08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98878D-526B-4216-A414-4C78E0AD9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4F4D36-2AB6-4FFF-9045-0A0BF161D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2D982A-0A0E-4DC1-A9EA-B3F2C9C64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1C8D33-C24F-451F-AE78-48F7C656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12D183-A2E2-4818-8654-91A3BBE3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13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485E8-5CED-4BF6-BB06-89DF50FA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DE84F2-0EDE-46DC-8699-F4D33961F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98946-8EEF-4374-8A70-941C681BF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CB4A1F-C840-42C8-868E-BBF50DB6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5BAF3B-6D07-4D1C-99CF-FB2468B74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052979-A9C9-46C6-BB72-C563B59C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4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14474ED-31A9-4EA7-86D8-84E79DD4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DE8223-28EA-48AB-8464-7134C08DE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63E71-DCC0-4DE6-B6A3-2DFFB3BE9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E20A3-FF6C-472C-86B9-6DFC6A7025D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C24D38-9C34-4B50-9315-3B798750D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6E190-C06D-4EF0-91CF-A180AC0D6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C505F-3F78-44F5-AC8F-379FF0AD7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6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42C61-895E-426A-A907-C4A16C2B63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63632C-6D12-494C-B881-4BE50950D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5A7DDE-BC61-44EE-9A00-4C002EBE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30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C68C5C-F523-4CF2-83A6-196A00E8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84B2BE38-A1D8-7A7A-EE66-CB93BBA2EA21}"/>
              </a:ext>
            </a:extLst>
          </p:cNvPr>
          <p:cNvSpPr/>
          <p:nvPr/>
        </p:nvSpPr>
        <p:spPr>
          <a:xfrm>
            <a:off x="7664528" y="1435354"/>
            <a:ext cx="2237118" cy="612648"/>
          </a:xfrm>
          <a:prstGeom prst="wedgeRectCallout">
            <a:avLst>
              <a:gd name="adj1" fmla="val -63159"/>
              <a:gd name="adj2" fmla="val 17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마진을 최대화 하는데 최소한 </a:t>
            </a:r>
            <a:r>
              <a:rPr lang="en-US" altLang="ko-KR" sz="1400" dirty="0"/>
              <a:t>1</a:t>
            </a:r>
            <a:r>
              <a:rPr lang="ko-KR" altLang="en-US" sz="1400" dirty="0"/>
              <a:t>보다는 크게 하자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64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0FB9A2-2FB2-40BE-BA52-697A70D4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C9BD20-783C-4B85-9F59-28628A1F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E2F87A-BD5D-4B44-AD43-01336B457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85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306819-9D45-4CD5-810B-A5C0EB59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FA1AA7-01B6-4EB5-B278-4F6ADE26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1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CADF1-A2FE-421B-8B6D-8B96169D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8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22BC1A-EA42-43C0-8B77-37DC9D79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4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ACF431-93AB-4618-8E82-547BECB6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31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9CE433-2F38-4A94-9204-3C2A3FDA0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3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FBF204-5101-C8CC-6CB1-79A223A5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0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659942-46CD-46A8-8E89-E9D9487D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4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DA30CB-8D78-4CD3-A7C8-67279585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7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609B68-7090-47EF-8D2D-D8BC31D8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65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0A1B3A-4F5D-44E5-B83C-EB73ED588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8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CEA1D8-16C5-438A-B2C2-A14300140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4C7808A2-A043-4DB7-BAC7-D4D3202D588A}"/>
              </a:ext>
            </a:extLst>
          </p:cNvPr>
          <p:cNvSpPr/>
          <p:nvPr/>
        </p:nvSpPr>
        <p:spPr>
          <a:xfrm>
            <a:off x="6271403" y="4433977"/>
            <a:ext cx="1138687" cy="327804"/>
          </a:xfrm>
          <a:prstGeom prst="wedgeRectCallout">
            <a:avLst>
              <a:gd name="adj1" fmla="val -61644"/>
              <a:gd name="adj2" fmla="val -37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error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6421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9BFBF7-D823-487B-8629-8BEF4B346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1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0C26DE-974E-4B6E-A577-0927E0ED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0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1B36B-9688-4354-BDBF-C3188259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1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AC981D-C625-4B27-9E35-92A72D97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84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5CB234-706B-4C87-9268-EC5E0486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9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2C1C83-1B2B-4F87-9975-8BE86845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BEA56797-5275-411F-8F53-1A2F4B242D2D}"/>
              </a:ext>
            </a:extLst>
          </p:cNvPr>
          <p:cNvSpPr/>
          <p:nvPr/>
        </p:nvSpPr>
        <p:spPr>
          <a:xfrm>
            <a:off x="8676202" y="4390763"/>
            <a:ext cx="2845238" cy="729877"/>
          </a:xfrm>
          <a:prstGeom prst="wedgeRectCallout">
            <a:avLst>
              <a:gd name="adj1" fmla="val -63159"/>
              <a:gd name="adj2" fmla="val 17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/>
              <a:t>하이퍼플레인의</a:t>
            </a:r>
            <a:r>
              <a:rPr lang="ko-KR" altLang="en-US" sz="1400" dirty="0"/>
              <a:t> 일반 식</a:t>
            </a:r>
            <a:endParaRPr lang="en-US" altLang="ko-KR" sz="1400" dirty="0"/>
          </a:p>
          <a:p>
            <a:r>
              <a:rPr lang="ko-KR" altLang="en-US" sz="1400" dirty="0"/>
              <a:t>궁극적인 목적은 데이터가 주어졌을 때 </a:t>
            </a:r>
            <a:r>
              <a:rPr lang="en-US" altLang="ko-KR" sz="1400" dirty="0"/>
              <a:t>w</a:t>
            </a:r>
            <a:r>
              <a:rPr lang="ko-KR" altLang="en-US" sz="1400" dirty="0"/>
              <a:t>와 </a:t>
            </a:r>
            <a:r>
              <a:rPr lang="en-US" altLang="ko-KR" sz="1400" dirty="0"/>
              <a:t>b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찾는것</a:t>
            </a:r>
            <a:r>
              <a:rPr lang="ko-KR" altLang="en-US" sz="1400" dirty="0"/>
              <a:t> 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5352DE6E-83E9-F7D9-1932-670688CBD8E0}"/>
              </a:ext>
            </a:extLst>
          </p:cNvPr>
          <p:cNvSpPr/>
          <p:nvPr/>
        </p:nvSpPr>
        <p:spPr>
          <a:xfrm>
            <a:off x="8885208" y="3171562"/>
            <a:ext cx="2967157" cy="729877"/>
          </a:xfrm>
          <a:prstGeom prst="wedgeRectCallout">
            <a:avLst>
              <a:gd name="adj1" fmla="val -63159"/>
              <a:gd name="adj2" fmla="val 17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데이터를 잘 나누는 </a:t>
            </a:r>
            <a:r>
              <a:rPr lang="ko-KR" altLang="en-US" sz="1400" dirty="0" err="1"/>
              <a:t>하이퍼플레인을</a:t>
            </a:r>
            <a:r>
              <a:rPr lang="ko-KR" altLang="en-US" sz="1400" dirty="0"/>
              <a:t> 찾는 것</a:t>
            </a:r>
            <a:r>
              <a:rPr lang="en-US" altLang="ko-KR" sz="1400" dirty="0"/>
              <a:t>(2</a:t>
            </a:r>
            <a:r>
              <a:rPr lang="ko-KR" altLang="en-US" sz="1400" dirty="0"/>
              <a:t>차원은 선</a:t>
            </a:r>
            <a:r>
              <a:rPr lang="en-US" altLang="ko-KR" sz="1400" dirty="0"/>
              <a:t>, 3</a:t>
            </a:r>
            <a:r>
              <a:rPr lang="ko-KR" altLang="en-US" sz="1400" dirty="0"/>
              <a:t>차원은 면</a:t>
            </a:r>
            <a:r>
              <a:rPr lang="en-US" altLang="ko-KR" sz="1400" dirty="0"/>
              <a:t>, 4</a:t>
            </a:r>
            <a:r>
              <a:rPr lang="ko-KR" altLang="en-US" sz="1400" dirty="0"/>
              <a:t>차원을 </a:t>
            </a:r>
            <a:r>
              <a:rPr lang="ko-KR" altLang="en-US" sz="1400" dirty="0" err="1"/>
              <a:t>하이퍼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플레인이라고</a:t>
            </a:r>
            <a:r>
              <a:rPr lang="ko-KR" altLang="en-US" sz="1400" dirty="0"/>
              <a:t> 부름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2818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43B1FD-28E9-415A-A7D8-F673EDCF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5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3C9D02-D3B2-49E8-8962-86C5D467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2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F090EC-FDD1-4312-B318-285AD133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3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56C2BB-8735-4EFF-A4EE-F46BA4F4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5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8AB78C-745A-4C5D-A47F-5E08B23F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13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37B828-FDEB-4CC6-9520-9B9109CE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1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D16F5F-2B15-4177-BB55-29695346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FD1AFD-3169-4CBF-98FB-A2056014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7D98A031-AD74-48C7-B70A-D2E94EB846A7}"/>
              </a:ext>
            </a:extLst>
          </p:cNvPr>
          <p:cNvSpPr/>
          <p:nvPr/>
        </p:nvSpPr>
        <p:spPr>
          <a:xfrm>
            <a:off x="7159924" y="854015"/>
            <a:ext cx="2363638" cy="327804"/>
          </a:xfrm>
          <a:prstGeom prst="wedgeRectCallout">
            <a:avLst>
              <a:gd name="adj1" fmla="val -74418"/>
              <a:gd name="adj2" fmla="val 384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고차원 데이터로 변경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4555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9DCE1D-268E-49F9-9611-5E4A80E0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4900CB-1632-46DA-B5DA-E8AA4D1E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7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23A4AF-4B9E-47B2-A9FB-5B789820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57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BB4B3E-A440-4097-9DED-357F1561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86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102955-E145-4443-9ED8-E81347B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28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545988-FD8F-4866-8069-1DA0EA8E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30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926285-0688-4B1E-9187-5EC5DCEC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1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BE89B6-035C-4731-BEF2-B08BDFB8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5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9960D8-31A6-476F-8BF8-3955DA90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03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9ABED1-DCB2-426A-89F1-DD11F40E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46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13F4C1-D9F9-4716-B82B-8BE89811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6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215956-B66C-41CF-AA9C-AE3F85282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73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556D1-4A05-4F9C-8F3E-9524491A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8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644E49-306E-4AE1-85E1-D081FA930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10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8F8C93-890F-4504-82B8-8B0494F0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63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607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81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BC3302-4631-4281-BE26-A08FE687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1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BBE154-DD59-4029-B3D8-3E5070A7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E50AE881-EBFC-46B9-B91C-BC5A4B209277}"/>
              </a:ext>
            </a:extLst>
          </p:cNvPr>
          <p:cNvSpPr/>
          <p:nvPr/>
        </p:nvSpPr>
        <p:spPr>
          <a:xfrm>
            <a:off x="9852188" y="3057612"/>
            <a:ext cx="1854679" cy="612648"/>
          </a:xfrm>
          <a:prstGeom prst="wedgeRectCallout">
            <a:avLst>
              <a:gd name="adj1" fmla="val -63159"/>
              <a:gd name="adj2" fmla="val 17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람다만큼 평행이동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같은 기울기</a:t>
            </a:r>
            <a:r>
              <a:rPr lang="en-US" altLang="ko-KR" sz="1400" dirty="0"/>
              <a:t>(w))</a:t>
            </a:r>
            <a:endParaRPr lang="ko-KR" altLang="en-US" sz="1400" dirty="0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E83CA1B0-D9BB-226C-FEF5-1826ADB57F18}"/>
              </a:ext>
            </a:extLst>
          </p:cNvPr>
          <p:cNvSpPr/>
          <p:nvPr/>
        </p:nvSpPr>
        <p:spPr>
          <a:xfrm>
            <a:off x="10461787" y="854343"/>
            <a:ext cx="1242533" cy="612648"/>
          </a:xfrm>
          <a:prstGeom prst="wedgeRectCallout">
            <a:avLst>
              <a:gd name="adj1" fmla="val -63159"/>
              <a:gd name="adj2" fmla="val 17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2 class</a:t>
            </a:r>
          </a:p>
          <a:p>
            <a:pPr algn="ctr"/>
            <a:r>
              <a:rPr lang="ko-KR" altLang="en-US" sz="1400" dirty="0"/>
              <a:t>분류문제</a:t>
            </a:r>
          </a:p>
        </p:txBody>
      </p:sp>
    </p:spTree>
    <p:extLst>
      <p:ext uri="{BB962C8B-B14F-4D97-AF65-F5344CB8AC3E}">
        <p14:creationId xmlns:p14="http://schemas.microsoft.com/office/powerpoint/2010/main" val="199199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A6DB145-6936-4B05-AE15-6FE734B7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92EA4EEE-B787-45BF-B7E7-612C3084B7F1}"/>
              </a:ext>
            </a:extLst>
          </p:cNvPr>
          <p:cNvSpPr/>
          <p:nvPr/>
        </p:nvSpPr>
        <p:spPr>
          <a:xfrm>
            <a:off x="9954883" y="3821502"/>
            <a:ext cx="1854679" cy="612648"/>
          </a:xfrm>
          <a:prstGeom prst="wedgeRectCallout">
            <a:avLst>
              <a:gd name="adj1" fmla="val -63159"/>
              <a:gd name="adj2" fmla="val 17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마진을 최대화하는 </a:t>
            </a:r>
            <a:r>
              <a:rPr lang="en-US" altLang="ko-KR" sz="1400" dirty="0"/>
              <a:t>w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찾는것이</a:t>
            </a:r>
            <a:r>
              <a:rPr lang="ko-KR" altLang="en-US" sz="1400" dirty="0"/>
              <a:t> 목적</a:t>
            </a:r>
          </a:p>
        </p:txBody>
      </p:sp>
    </p:spTree>
    <p:extLst>
      <p:ext uri="{BB962C8B-B14F-4D97-AF65-F5344CB8AC3E}">
        <p14:creationId xmlns:p14="http://schemas.microsoft.com/office/powerpoint/2010/main" val="422314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4D2E0A-E363-4129-9124-D9E1073E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4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64</Words>
  <Application>Microsoft Office PowerPoint</Application>
  <PresentationFormat>와이드스크린</PresentationFormat>
  <Paragraphs>11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gilmo1234@outlook.kr</dc:creator>
  <cp:lastModifiedBy>Yang Gilmo</cp:lastModifiedBy>
  <cp:revision>2</cp:revision>
  <dcterms:created xsi:type="dcterms:W3CDTF">2022-03-04T03:41:41Z</dcterms:created>
  <dcterms:modified xsi:type="dcterms:W3CDTF">2022-05-09T11:44:26Z</dcterms:modified>
</cp:coreProperties>
</file>